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72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73" r:id="rId13"/>
    <p:sldId id="266" r:id="rId14"/>
    <p:sldId id="274" r:id="rId15"/>
    <p:sldId id="267" r:id="rId16"/>
    <p:sldId id="275" r:id="rId17"/>
    <p:sldId id="276" r:id="rId18"/>
    <p:sldId id="277" r:id="rId19"/>
    <p:sldId id="268" r:id="rId20"/>
    <p:sldId id="269" r:id="rId21"/>
    <p:sldId id="270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71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29" autoAdjust="0"/>
    <p:restoredTop sz="94660"/>
  </p:normalViewPr>
  <p:slideViewPr>
    <p:cSldViewPr>
      <p:cViewPr varScale="1">
        <p:scale>
          <a:sx n="69" d="100"/>
          <a:sy n="69" d="100"/>
        </p:scale>
        <p:origin x="-139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07CEC09-15AE-41FE-ACFB-E13C777B548C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38D314BA-236F-419E-BA12-23F9B4EE6BEC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CEC09-15AE-41FE-ACFB-E13C777B548C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314BA-236F-419E-BA12-23F9B4EE6BE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CEC09-15AE-41FE-ACFB-E13C777B548C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314BA-236F-419E-BA12-23F9B4EE6BE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07CEC09-15AE-41FE-ACFB-E13C777B548C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38D314BA-236F-419E-BA12-23F9B4EE6BEC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07CEC09-15AE-41FE-ACFB-E13C777B548C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38D314BA-236F-419E-BA12-23F9B4EE6BEC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CEC09-15AE-41FE-ACFB-E13C777B548C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314BA-236F-419E-BA12-23F9B4EE6BEC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CEC09-15AE-41FE-ACFB-E13C777B548C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314BA-236F-419E-BA12-23F9B4EE6BEC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07CEC09-15AE-41FE-ACFB-E13C777B548C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38D314BA-236F-419E-BA12-23F9B4EE6BEC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CEC09-15AE-41FE-ACFB-E13C777B548C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314BA-236F-419E-BA12-23F9B4EE6BE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07CEC09-15AE-41FE-ACFB-E13C777B548C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38D314BA-236F-419E-BA12-23F9B4EE6BEC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07CEC09-15AE-41FE-ACFB-E13C777B548C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38D314BA-236F-419E-BA12-23F9B4EE6BEC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07CEC09-15AE-41FE-ACFB-E13C777B548C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38D314BA-236F-419E-BA12-23F9B4EE6BEC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7" Type="http://schemas.openxmlformats.org/officeDocument/2006/relationships/image" Target="../media/image38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7" Type="http://schemas.openxmlformats.org/officeDocument/2006/relationships/image" Target="../media/image62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1.jpeg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7" Type="http://schemas.openxmlformats.org/officeDocument/2006/relationships/image" Target="../media/image68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7.jpeg"/><Relationship Id="rId5" Type="http://schemas.openxmlformats.org/officeDocument/2006/relationships/image" Target="../media/image66.jpeg"/><Relationship Id="rId4" Type="http://schemas.openxmlformats.org/officeDocument/2006/relationships/image" Target="../media/image6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7" Type="http://schemas.openxmlformats.org/officeDocument/2006/relationships/image" Target="../media/image74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3.jpeg"/><Relationship Id="rId5" Type="http://schemas.openxmlformats.org/officeDocument/2006/relationships/image" Target="../media/image72.jpeg"/><Relationship Id="rId4" Type="http://schemas.openxmlformats.org/officeDocument/2006/relationships/image" Target="../media/image7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8.jpeg"/><Relationship Id="rId4" Type="http://schemas.openxmlformats.org/officeDocument/2006/relationships/image" Target="../media/image7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7" Type="http://schemas.openxmlformats.org/officeDocument/2006/relationships/image" Target="../media/image84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3.jpeg"/><Relationship Id="rId5" Type="http://schemas.openxmlformats.org/officeDocument/2006/relationships/image" Target="../media/image82.jpeg"/><Relationship Id="rId4" Type="http://schemas.openxmlformats.org/officeDocument/2006/relationships/image" Target="../media/image8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8.jpeg"/><Relationship Id="rId4" Type="http://schemas.openxmlformats.org/officeDocument/2006/relationships/image" Target="../media/image8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1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eg"/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4.jpe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34627" y="1052736"/>
            <a:ext cx="7036296" cy="1152128"/>
          </a:xfrm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4400" cap="none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«ХОРОШО У НАС В САДУ»</a:t>
            </a:r>
            <a:endParaRPr lang="ru-RU" sz="4400" cap="none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35696" y="2492896"/>
            <a:ext cx="7180312" cy="396044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СТАРШАЯ ГРУППА «Б» «Звездочки»</a:t>
            </a:r>
          </a:p>
          <a:p>
            <a:pPr algn="ctr"/>
            <a:r>
              <a:rPr lang="ru-RU" dirty="0" smtClean="0"/>
              <a:t>2017 – 2018 учебный год</a:t>
            </a:r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r"/>
            <a:r>
              <a:rPr lang="ru-RU" dirty="0" smtClean="0"/>
              <a:t>Воспитатели: </a:t>
            </a:r>
          </a:p>
          <a:p>
            <a:pPr algn="r"/>
            <a:r>
              <a:rPr lang="ru-RU" b="0" dirty="0" smtClean="0"/>
              <a:t>Пирожкова Ирина Викторовна</a:t>
            </a:r>
          </a:p>
          <a:p>
            <a:pPr algn="r"/>
            <a:r>
              <a:rPr lang="ru-RU" b="0" dirty="0" err="1" smtClean="0"/>
              <a:t>Соломонидзе</a:t>
            </a:r>
            <a:r>
              <a:rPr lang="ru-RU" b="0" dirty="0" smtClean="0"/>
              <a:t> Сусанна Анатольевна</a:t>
            </a:r>
          </a:p>
          <a:p>
            <a:pPr algn="r"/>
            <a:r>
              <a:rPr lang="ru-RU" dirty="0" smtClean="0"/>
              <a:t>Младший воспитатель:</a:t>
            </a:r>
          </a:p>
          <a:p>
            <a:pPr algn="r"/>
            <a:r>
              <a:rPr lang="ru-RU" b="0" dirty="0" smtClean="0"/>
              <a:t>Гайсина Римма </a:t>
            </a:r>
            <a:r>
              <a:rPr lang="ru-RU" b="0" dirty="0" err="1" smtClean="0"/>
              <a:t>Рагиповна</a:t>
            </a:r>
            <a:endParaRPr lang="ru-RU" b="0" dirty="0" smtClean="0"/>
          </a:p>
          <a:p>
            <a:pPr algn="r"/>
            <a:r>
              <a:rPr lang="ru-RU" dirty="0" smtClean="0"/>
              <a:t>Музыкальный руководитель:</a:t>
            </a:r>
          </a:p>
          <a:p>
            <a:pPr algn="r"/>
            <a:r>
              <a:rPr lang="ru-RU" b="0" dirty="0" err="1" smtClean="0"/>
              <a:t>Манвелян</a:t>
            </a:r>
            <a:r>
              <a:rPr lang="ru-RU" b="0" dirty="0" smtClean="0"/>
              <a:t> </a:t>
            </a:r>
            <a:r>
              <a:rPr lang="ru-RU" b="0" dirty="0" err="1" smtClean="0"/>
              <a:t>Ерануа</a:t>
            </a:r>
            <a:r>
              <a:rPr lang="ru-RU" b="0" dirty="0" smtClean="0"/>
              <a:t> </a:t>
            </a:r>
            <a:r>
              <a:rPr lang="ru-RU" b="0" dirty="0" smtClean="0"/>
              <a:t>Григорьевна</a:t>
            </a:r>
          </a:p>
          <a:p>
            <a:endParaRPr lang="ru-RU" b="0" dirty="0" smtClean="0"/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616732" y="208894"/>
            <a:ext cx="681385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 автономное дошкольное образовательное учреждение</a:t>
            </a:r>
          </a:p>
          <a:p>
            <a:pPr algn="ctr"/>
            <a:r>
              <a:rPr lang="ru-RU" sz="16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«Детский сад №13 «Колосок»</a:t>
            </a:r>
            <a:endParaRPr lang="ru-RU" sz="1600" b="1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Detskij_sad_-_eto_domik_dlya_rebyat..._(iPleer.fm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131840" y="596569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357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4082"/>
          </a:xfrm>
        </p:spPr>
        <p:txBody>
          <a:bodyPr/>
          <a:lstStyle/>
          <a:p>
            <a:pPr algn="ctr"/>
            <a:r>
              <a:rPr lang="ru-RU" b="1" dirty="0" smtClean="0"/>
              <a:t>Конкурс чтецов</a:t>
            </a:r>
            <a:endParaRPr lang="ru-RU" b="1" dirty="0"/>
          </a:p>
        </p:txBody>
      </p:sp>
      <p:pic>
        <p:nvPicPr>
          <p:cNvPr id="11267" name="Picture 3" descr="C:\Users\Пользователь\Desktop\Фото к презентации\IMG_5060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908720"/>
            <a:ext cx="2751112" cy="31683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C:\Users\Пользователь\Desktop\Фото к презентации\IMG_5058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9921" y="836712"/>
            <a:ext cx="2404118" cy="26642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7" descr="C:\Users\Пользователь\Desktop\Фото к презентации\IMG_506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1268760"/>
            <a:ext cx="2718048" cy="27180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8" descr="C:\Users\Пользователь\Desktop\Фото к презентации\IMG_506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3986808"/>
            <a:ext cx="2779911" cy="277991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1456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7467600" cy="49006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Дружно мы играем</a:t>
            </a:r>
            <a:endParaRPr lang="ru-RU" b="1" dirty="0"/>
          </a:p>
        </p:txBody>
      </p:sp>
      <p:pic>
        <p:nvPicPr>
          <p:cNvPr id="10242" name="Picture 2" descr="C:\Users\Пользователь\Desktop\Фото к презентации\IMG_4685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908" y="813729"/>
            <a:ext cx="2649488" cy="26494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Пользователь\Desktop\Фото к презентации\IMG_4687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692696"/>
            <a:ext cx="2304256" cy="26969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Пользователь\Desktop\Фото к презентации\IMG_423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692696"/>
            <a:ext cx="2673019" cy="20047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C:\Users\Пользователь\Desktop\Фото к презентации\IMG_414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573016"/>
            <a:ext cx="2232248" cy="28803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5" descr="C:\Users\Пользователь\Desktop\Фото к презентации\IMG_413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3641576"/>
            <a:ext cx="3312368" cy="27432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C:\Users\Пользователь\Desktop\Фото к презентации\IMG_4062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0664" y="3039260"/>
            <a:ext cx="3162267" cy="23717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895562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ользователь\Desktop\Фото с телефона\IMG_4065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3657600" cy="27432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Пользователь\Desktop\Фото с телефона\IMG_4066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88640"/>
            <a:ext cx="3657600" cy="27432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Пользователь\Desktop\Фото с телефона\IMG_413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212976"/>
            <a:ext cx="3657600" cy="27432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Пользователь\Desktop\Фото с телефона\IMG_413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3122921"/>
            <a:ext cx="3657600" cy="27432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692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4082"/>
          </a:xfrm>
        </p:spPr>
        <p:txBody>
          <a:bodyPr/>
          <a:lstStyle/>
          <a:p>
            <a:pPr algn="ctr"/>
            <a:r>
              <a:rPr lang="ru-RU" b="1" dirty="0" smtClean="0"/>
              <a:t>Мы на занятиях</a:t>
            </a:r>
            <a:endParaRPr lang="ru-RU" b="1" dirty="0"/>
          </a:p>
        </p:txBody>
      </p:sp>
      <p:pic>
        <p:nvPicPr>
          <p:cNvPr id="18" name="Picture 4" descr="C:\Users\Пользователь\Desktop\Фото к презентации\IMG_498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052736"/>
            <a:ext cx="3657600" cy="36576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0375" y="2057400"/>
            <a:ext cx="3657600" cy="36576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43822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Пользователь\Desktop\Фото с телефона\IMG_5197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95536" y="260648"/>
            <a:ext cx="3657600" cy="36576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Пользователь\Desktop\Фото с телефона\IMG_5198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427984" y="2276872"/>
            <a:ext cx="3657600" cy="36576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0741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4082"/>
          </a:xfrm>
        </p:spPr>
        <p:txBody>
          <a:bodyPr/>
          <a:lstStyle/>
          <a:p>
            <a:pPr algn="ctr"/>
            <a:r>
              <a:rPr lang="ru-RU" b="1" dirty="0" smtClean="0"/>
              <a:t>Мы на прогулке</a:t>
            </a:r>
            <a:endParaRPr lang="ru-RU" b="1" dirty="0"/>
          </a:p>
        </p:txBody>
      </p:sp>
      <p:pic>
        <p:nvPicPr>
          <p:cNvPr id="8194" name="Picture 2" descr="C:\Users\Пользователь\Desktop\Фото к презентации\IMG_4168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" y="848753"/>
            <a:ext cx="3657600" cy="27432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Users\Пользователь\Desktop\Фото к презентации\IMG_4178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826159"/>
            <a:ext cx="3657600" cy="27432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Users\Пользователь\Desktop\Фото к презентации\IMG_476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573016"/>
            <a:ext cx="3071192" cy="30711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 descr="C:\Users\Пользователь\Desktop\Фото к презентации\IMG_475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3573016"/>
            <a:ext cx="3078088" cy="30780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082703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856984" cy="850106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/>
              <a:t>КРАСНЫЙ, ЖЕЛТЫЙ, ЗЕЛЕНЫЙ!!!</a:t>
            </a:r>
            <a:endParaRPr lang="ru-RU" sz="3200" b="1" dirty="0"/>
          </a:p>
        </p:txBody>
      </p:sp>
      <p:pic>
        <p:nvPicPr>
          <p:cNvPr id="5122" name="Picture 2" descr="C:\Users\Пользователь\Desktop\Фото с телефона\IMG_5165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23528" y="1484784"/>
            <a:ext cx="3657600" cy="36576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Пользователь\Desktop\Фото с телефона\IMG_5167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734939">
            <a:off x="4813234" y="1654008"/>
            <a:ext cx="3657600" cy="36576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746472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7" name="Picture 3" descr="C:\Users\Пользователь\Desktop\Фото с телефона\IMG_5173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23528" y="188640"/>
            <a:ext cx="3657600" cy="36576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Пользователь\Desktop\Фото с телефона\IMG_5171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644008" y="1628800"/>
            <a:ext cx="3657600" cy="36576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2557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Пользователь\Desktop\Фото с телефона\IMG_5169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23528" y="332656"/>
            <a:ext cx="3657600" cy="36576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Пользователь\Desktop\Фото с телефона\IMG_5163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270375" y="2057400"/>
            <a:ext cx="3657600" cy="36576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0998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62074"/>
          </a:xfrm>
        </p:spPr>
        <p:txBody>
          <a:bodyPr/>
          <a:lstStyle/>
          <a:p>
            <a:pPr algn="ctr"/>
            <a:r>
              <a:rPr lang="ru-RU" b="1" dirty="0" smtClean="0"/>
              <a:t>Наши проекты</a:t>
            </a:r>
            <a:endParaRPr lang="ru-RU" b="1" dirty="0"/>
          </a:p>
        </p:txBody>
      </p:sp>
      <p:pic>
        <p:nvPicPr>
          <p:cNvPr id="12290" name="Picture 2" descr="C:\Users\Пользователь\Desktop\Фото к презентации\IMG_4717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620" y="800320"/>
            <a:ext cx="2368952" cy="266507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C:\Users\Пользователь\Desktop\Фото к презентации\IMG_4714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937076" y="954587"/>
            <a:ext cx="2710586" cy="240941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5" descr="C:\Users\Пользователь\Desktop\Фото к презентации\IMG_502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88640"/>
            <a:ext cx="2520280" cy="31683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C:\Users\Пользователь\Desktop\Фото к презентации\IMG_505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063" y="3514585"/>
            <a:ext cx="2711152" cy="27111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3" name="Picture 5" descr="C:\Users\Пользователь\Desktop\Фото к презентации\QNOH630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6616" y="3514586"/>
            <a:ext cx="2935873" cy="21181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2215" y="4553494"/>
            <a:ext cx="3190699" cy="215841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4878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7856"/>
            <a:ext cx="7467600" cy="952872"/>
          </a:xfrm>
        </p:spPr>
        <p:txBody>
          <a:bodyPr/>
          <a:lstStyle/>
          <a:p>
            <a:pPr algn="ctr"/>
            <a:r>
              <a:rPr lang="ru-RU" b="1" dirty="0" smtClean="0"/>
              <a:t>Лыжня России – 2018 год</a:t>
            </a:r>
            <a:endParaRPr lang="ru-RU" b="1" dirty="0"/>
          </a:p>
        </p:txBody>
      </p:sp>
      <p:pic>
        <p:nvPicPr>
          <p:cNvPr id="1026" name="Picture 2" descr="C:\Users\Пользователь\Desktop\Фото к презентации\JELL3486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24744"/>
            <a:ext cx="3528392" cy="264629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Пользователь\Desktop\Фото к презентации\XPJV9181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4065" y="980728"/>
            <a:ext cx="2858972" cy="285897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Пользователь\Desktop\Фото к презентации\DITN079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3645024"/>
            <a:ext cx="2346201" cy="29349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6948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49006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Наши умелые ручки</a:t>
            </a:r>
            <a:endParaRPr lang="ru-RU" b="1" dirty="0"/>
          </a:p>
        </p:txBody>
      </p:sp>
      <p:pic>
        <p:nvPicPr>
          <p:cNvPr id="6146" name="Picture 2" descr="C:\Users\Пользователь\Desktop\Фото к презентации\DSC_008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913" y="846012"/>
            <a:ext cx="3121025" cy="20764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Пользователь\Desktop\Фото к презентации\IMG_4710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397" y="3165273"/>
            <a:ext cx="2905001" cy="25922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Пользователь\Desktop\Фото к презентации\IMG_4807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9938" y="737450"/>
            <a:ext cx="2851332" cy="28513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Пользователь\Desktop\Фото к презентации\IMG_493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300192" y="601388"/>
            <a:ext cx="2565698" cy="256569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:\Users\Пользователь\Desktop\Фото к презентации\IMG_4919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5073" y="3340968"/>
            <a:ext cx="2995935" cy="299593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C:\Users\Пользователь\Desktop\Фото к презентации\IMG_5104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6554" y="3861048"/>
            <a:ext cx="3010135" cy="275666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839529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49006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Наши дипломы</a:t>
            </a:r>
            <a:endParaRPr lang="ru-RU" b="1" dirty="0"/>
          </a:p>
        </p:txBody>
      </p:sp>
      <p:pic>
        <p:nvPicPr>
          <p:cNvPr id="13319" name="Picture 7" descr="C:\Users\Пользователь\Desktop\Дипломы мои\654_ДИПЛОМ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4449" y="772212"/>
            <a:ext cx="3248132" cy="2296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0" name="Picture 8" descr="C:\Users\Пользователь\Desktop\Дипломы мои\1125_ДИПЛОМ (1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736208"/>
            <a:ext cx="2880320" cy="2368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1" name="Picture 9" descr="C:\Users\Пользователь\Desktop\Дипломы мои\1626_ДИПЛОМ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382" y="85121"/>
            <a:ext cx="2136607" cy="3021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2" name="Picture 10" descr="C:\Users\Пользователь\Downloads\965_ДИПЛОМ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3575" y="3271010"/>
            <a:ext cx="2328115" cy="3292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3" name="Picture 11" descr="C:\Users\Пользователь\Downloads\966_ДИПЛОМ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3258078"/>
            <a:ext cx="2197776" cy="3305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4" name="Picture 12" descr="C:\Users\Пользователь\Downloads\967_ДИПЛОМ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149" y="3271010"/>
            <a:ext cx="2256684" cy="3292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38988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634082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МАСТЕР – КЛАСС «РИСУЕМ ВМЕСТЕ»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96752"/>
            <a:ext cx="3121152" cy="20817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124744"/>
            <a:ext cx="3121152" cy="20756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573016"/>
            <a:ext cx="3121025" cy="20812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429000"/>
            <a:ext cx="3121025" cy="20812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2546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188640"/>
            <a:ext cx="3121025" cy="20812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0527" y="199550"/>
            <a:ext cx="3121025" cy="20812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502" y="2280762"/>
            <a:ext cx="3121025" cy="20812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2280762"/>
            <a:ext cx="3121025" cy="20812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662086"/>
            <a:ext cx="3121025" cy="20812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634199"/>
            <a:ext cx="3121025" cy="20812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75093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3121025" cy="20812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488454"/>
            <a:ext cx="3121025" cy="20764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212976"/>
            <a:ext cx="3121025" cy="20812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640146"/>
            <a:ext cx="3121025" cy="20812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71363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b="1" dirty="0" smtClean="0"/>
              <a:t>ЛЕТО</a:t>
            </a:r>
            <a:endParaRPr lang="ru-RU" sz="4400" b="1" dirty="0"/>
          </a:p>
        </p:txBody>
      </p:sp>
      <p:pic>
        <p:nvPicPr>
          <p:cNvPr id="1026" name="Picture 2" descr="C:\Users\Пользователь\Desktop\Новый садик\ФОТО ИЗ ТЕЛЕФОНА\BNIT1958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027" y="1600200"/>
            <a:ext cx="3003946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Пользователь\Desktop\Новый садик\ФОТО ИЗ ТЕЛЕФОНА\GMCK2004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4675" y="1600200"/>
            <a:ext cx="3429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68739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Пользователь\Desktop\Новый садик\ФОТО ИЗ ТЕЛЕФОНА\HQWI6466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514600"/>
            <a:ext cx="3657600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Пользователь\Desktop\Новый садик\ФОТО ИЗ ТЕЛЕФОНА\IMG_5232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0375" y="2057400"/>
            <a:ext cx="3657600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20759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Пользователь\Desktop\Новый садик\ФОТО ИЗ ТЕЛЕФОНА\IMG_5278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057400"/>
            <a:ext cx="3657600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Пользователь\Desktop\Новый садик\ФОТО ИЗ ТЕЛЕФОНА\IMG_5274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0375" y="2057400"/>
            <a:ext cx="3657600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732503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Пользователь\Desktop\Новый садик\ФОТО ИЗ ТЕЛЕФОНА\IMG_5313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057400"/>
            <a:ext cx="3657600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Пользователь\Desktop\Новый садик\ФОТО ИЗ ТЕЛЕФОНА\IMG_5317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0375" y="2057400"/>
            <a:ext cx="3657600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804323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Пользователь\Desktop\Новый садик\ФОТО ИЗ ТЕЛЕФОНА\IMG_5321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057400"/>
            <a:ext cx="3657600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Пользователь\Desktop\Новый садик\ФОТО ИЗ ТЕЛЕФОНА\IMG_5375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0375" y="2057400"/>
            <a:ext cx="3657600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57846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6879" y="0"/>
            <a:ext cx="7467600" cy="648072"/>
          </a:xfrm>
        </p:spPr>
        <p:txBody>
          <a:bodyPr/>
          <a:lstStyle/>
          <a:p>
            <a:pPr algn="ctr"/>
            <a:r>
              <a:rPr lang="ru-RU" b="1" dirty="0" smtClean="0"/>
              <a:t>День матери</a:t>
            </a:r>
            <a:endParaRPr lang="ru-RU" b="1" dirty="0"/>
          </a:p>
        </p:txBody>
      </p:sp>
      <p:pic>
        <p:nvPicPr>
          <p:cNvPr id="2051" name="Picture 3" descr="C:\Users\Пользователь\Desktop\Фото к презентации\DSC_0019 (1)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764704"/>
            <a:ext cx="3121152" cy="20817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Пользователь\Desktop\Фото к презентации\DSC_000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837625"/>
            <a:ext cx="2941637" cy="19621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Пользователь\Desktop\Фото к презентации\DSC_002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2837625"/>
            <a:ext cx="3121025" cy="208121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Пользователь\Desktop\Фото к презентации\DSC_017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0167" y="4662948"/>
            <a:ext cx="3121025" cy="208121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:\Users\Пользователь\Desktop\Фото к презентации\DSC_0279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620688"/>
            <a:ext cx="3121152" cy="20817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725006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Пользователь\Desktop\Новый садик\ФОТО ИЗ ТЕЛЕФОНА\IMG_547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83628"/>
            <a:ext cx="4211960" cy="3158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Пользователь\Desktop\Новый садик\ФОТО ИЗ ТЕЛЕФОНА\IMG_547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2859782" cy="3813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Пользователь\Desktop\Новый садик\ФОТО ИЗ ТЕЛЕФОНА\IMG_548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125" y="3068960"/>
            <a:ext cx="257175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7185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Пользователь\Desktop\Новый садик\ФОТО ИЗ ТЕЛЕФОНА\IMG_5528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369568" cy="3369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Пользователь\Desktop\Новый садик\ФОТО ИЗ ТЕЛЕФОНА\IMG_5540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0"/>
            <a:ext cx="3657600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Пользователь\Desktop\Новый садик\ФОТО ИЗ ТЕЛЕФОНА\IMG_554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2420888"/>
            <a:ext cx="2592288" cy="3758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8785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2411760" y="1772816"/>
            <a:ext cx="6172200" cy="189436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</a:t>
            </a:r>
            <a:b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b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ВНИМАНИЕ!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4929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4082"/>
          </a:xfrm>
        </p:spPr>
        <p:txBody>
          <a:bodyPr/>
          <a:lstStyle/>
          <a:p>
            <a:pPr algn="ctr"/>
            <a:r>
              <a:rPr lang="ru-RU" b="1" dirty="0" smtClean="0"/>
              <a:t>Новый год</a:t>
            </a:r>
            <a:endParaRPr lang="ru-RU" b="1" dirty="0"/>
          </a:p>
        </p:txBody>
      </p:sp>
      <p:pic>
        <p:nvPicPr>
          <p:cNvPr id="7171" name="Picture 3" descr="C:\Users\Пользователь\Desktop\Фото к презентации\GDZO9717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908720"/>
            <a:ext cx="3657600" cy="24460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1196752"/>
            <a:ext cx="3657600" cy="24460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3717032"/>
            <a:ext cx="4472339" cy="29908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260875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62074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accent2"/>
                </a:solidFill>
              </a:rPr>
              <a:t>Праздник наших мам</a:t>
            </a:r>
            <a:endParaRPr lang="ru-RU" b="1" dirty="0">
              <a:solidFill>
                <a:schemeClr val="accent2"/>
              </a:solidFill>
            </a:endParaRPr>
          </a:p>
        </p:txBody>
      </p:sp>
      <p:pic>
        <p:nvPicPr>
          <p:cNvPr id="5" name="Picture 2" descr="C:\Users\Пользователь\Desktop\Фото к презентации\DSC_0019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72816"/>
            <a:ext cx="3121152" cy="20817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8" name="Picture 2" descr="C:\Users\Пользователь\Desktop\Фото к презентации\IEBN6980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1052736"/>
            <a:ext cx="3121152" cy="20817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3497293"/>
            <a:ext cx="4019600" cy="22610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69590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06090"/>
          </a:xfrm>
        </p:spPr>
        <p:txBody>
          <a:bodyPr/>
          <a:lstStyle/>
          <a:p>
            <a:pPr algn="ctr"/>
            <a:r>
              <a:rPr lang="ru-RU" b="1" dirty="0" smtClean="0"/>
              <a:t>День защитника отечества</a:t>
            </a:r>
            <a:endParaRPr lang="ru-RU" b="1" dirty="0"/>
          </a:p>
        </p:txBody>
      </p:sp>
      <p:pic>
        <p:nvPicPr>
          <p:cNvPr id="3074" name="Picture 2" descr="C:\Users\Пользователь\Desktop\Фото к презентации\AKPK3485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27011"/>
            <a:ext cx="3657600" cy="27317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933056"/>
            <a:ext cx="3657600" cy="258603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 descr="C:\Users\Пользователь\Desktop\RQOU1601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132856"/>
            <a:ext cx="3657600" cy="258603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652533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62074"/>
          </a:xfrm>
        </p:spPr>
        <p:txBody>
          <a:bodyPr/>
          <a:lstStyle/>
          <a:p>
            <a:pPr algn="ctr"/>
            <a:r>
              <a:rPr lang="ru-RU" b="1" dirty="0" smtClean="0"/>
              <a:t>Космические игры</a:t>
            </a:r>
            <a:endParaRPr lang="ru-RU" b="1" dirty="0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052736"/>
            <a:ext cx="3657600" cy="27432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340768"/>
            <a:ext cx="3657600" cy="27432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3717032"/>
            <a:ext cx="3761317" cy="28209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515353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62074"/>
          </a:xfrm>
        </p:spPr>
        <p:txBody>
          <a:bodyPr/>
          <a:lstStyle/>
          <a:p>
            <a:pPr algn="ctr"/>
            <a:r>
              <a:rPr lang="ru-RU" b="1" dirty="0" smtClean="0"/>
              <a:t>День Победы</a:t>
            </a:r>
            <a:endParaRPr lang="ru-RU" b="1" dirty="0"/>
          </a:p>
        </p:txBody>
      </p:sp>
      <p:pic>
        <p:nvPicPr>
          <p:cNvPr id="4099" name="Picture 3" descr="C:\Users\Пользователь\Desktop\Фото к презентации\BQXB7527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124744"/>
            <a:ext cx="3297560" cy="24731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Пользователь\Desktop\Фото к презентации\CZWX147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4005064"/>
            <a:ext cx="3004592" cy="22534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052736"/>
            <a:ext cx="3657600" cy="28083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 descr="C:\Users\Пользователь\Desktop\VNOE212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4005064"/>
            <a:ext cx="3436640" cy="25774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302114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62074"/>
          </a:xfrm>
        </p:spPr>
        <p:txBody>
          <a:bodyPr/>
          <a:lstStyle/>
          <a:p>
            <a:pPr algn="ctr"/>
            <a:r>
              <a:rPr lang="ru-RU" b="1" dirty="0" smtClean="0"/>
              <a:t>Экскурсия в библиотеку</a:t>
            </a:r>
            <a:endParaRPr lang="ru-RU" b="1" dirty="0"/>
          </a:p>
        </p:txBody>
      </p:sp>
      <p:pic>
        <p:nvPicPr>
          <p:cNvPr id="5122" name="Picture 2" descr="C:\Users\Пользователь\Desktop\Фото к презентации\CUSE6398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412776"/>
            <a:ext cx="3225552" cy="3225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Пользователь\Desktop\Фото к презентации\CYWE6299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996952"/>
            <a:ext cx="3225552" cy="3225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1331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185</TotalTime>
  <Words>110</Words>
  <Application>Microsoft Office PowerPoint</Application>
  <PresentationFormat>Экран (4:3)</PresentationFormat>
  <Paragraphs>33</Paragraphs>
  <Slides>32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Эркер</vt:lpstr>
      <vt:lpstr> «ХОРОШО У НАС В САДУ»</vt:lpstr>
      <vt:lpstr>Лыжня России – 2018 год</vt:lpstr>
      <vt:lpstr>День матери</vt:lpstr>
      <vt:lpstr>Новый год</vt:lpstr>
      <vt:lpstr>Праздник наших мам</vt:lpstr>
      <vt:lpstr>День защитника отечества</vt:lpstr>
      <vt:lpstr>Космические игры</vt:lpstr>
      <vt:lpstr>День Победы</vt:lpstr>
      <vt:lpstr>Экскурсия в библиотеку</vt:lpstr>
      <vt:lpstr>Конкурс чтецов</vt:lpstr>
      <vt:lpstr>Дружно мы играем</vt:lpstr>
      <vt:lpstr>Презентация PowerPoint</vt:lpstr>
      <vt:lpstr>Мы на занятиях</vt:lpstr>
      <vt:lpstr>Презентация PowerPoint</vt:lpstr>
      <vt:lpstr>Мы на прогулке</vt:lpstr>
      <vt:lpstr>КРАСНЫЙ, ЖЕЛТЫЙ, ЗЕЛЕНЫЙ!!!</vt:lpstr>
      <vt:lpstr>Презентация PowerPoint</vt:lpstr>
      <vt:lpstr>Презентация PowerPoint</vt:lpstr>
      <vt:lpstr>Наши проекты</vt:lpstr>
      <vt:lpstr>Наши умелые ручки</vt:lpstr>
      <vt:lpstr>Наши дипломы</vt:lpstr>
      <vt:lpstr>МАСТЕР – КЛАСС «РИСУЕМ ВМЕСТЕ»</vt:lpstr>
      <vt:lpstr>Презентация PowerPoint</vt:lpstr>
      <vt:lpstr>Презентация PowerPoint</vt:lpstr>
      <vt:lpstr>ЛЕТО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 ЗА 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«ХОРОШО У НАС В САДУ»</dc:title>
  <dc:creator>Пользователь</dc:creator>
  <cp:lastModifiedBy>Пользователь</cp:lastModifiedBy>
  <cp:revision>20</cp:revision>
  <dcterms:created xsi:type="dcterms:W3CDTF">2018-05-12T17:17:26Z</dcterms:created>
  <dcterms:modified xsi:type="dcterms:W3CDTF">2019-12-03T17:08:13Z</dcterms:modified>
</cp:coreProperties>
</file>