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66" r:id="rId14"/>
    <p:sldId id="274" r:id="rId15"/>
    <p:sldId id="267" r:id="rId16"/>
    <p:sldId id="275" r:id="rId17"/>
    <p:sldId id="276" r:id="rId18"/>
    <p:sldId id="277" r:id="rId19"/>
    <p:sldId id="268" r:id="rId20"/>
    <p:sldId id="269" r:id="rId21"/>
    <p:sldId id="270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7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07CEC09-15AE-41FE-ACFB-E13C777B548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8D314BA-236F-419E-BA12-23F9B4EE6BE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4627" y="1052736"/>
            <a:ext cx="7036296" cy="115212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«ХОРОШО У НАС В САДУ»</a:t>
            </a:r>
            <a:endParaRPr lang="ru-RU" sz="4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2492896"/>
            <a:ext cx="7180312" cy="39604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СТАРШАЯ ГРУППА «Б» «Звездочки»</a:t>
            </a:r>
          </a:p>
          <a:p>
            <a:pPr algn="ctr"/>
            <a:r>
              <a:rPr lang="ru-RU" dirty="0" smtClean="0"/>
              <a:t>2017 – 2018 учебный год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r"/>
            <a:r>
              <a:rPr lang="ru-RU" dirty="0" smtClean="0"/>
              <a:t>Воспитатели: </a:t>
            </a:r>
          </a:p>
          <a:p>
            <a:pPr algn="r"/>
            <a:r>
              <a:rPr lang="ru-RU" b="0" dirty="0" smtClean="0"/>
              <a:t>Пирожкова Ирина Викторовна</a:t>
            </a:r>
          </a:p>
          <a:p>
            <a:pPr algn="r"/>
            <a:r>
              <a:rPr lang="ru-RU" b="0" dirty="0" err="1" smtClean="0"/>
              <a:t>Соломонидзе</a:t>
            </a:r>
            <a:r>
              <a:rPr lang="ru-RU" b="0" dirty="0" smtClean="0"/>
              <a:t> Сусанна Анатольевна</a:t>
            </a:r>
          </a:p>
          <a:p>
            <a:pPr algn="r"/>
            <a:r>
              <a:rPr lang="ru-RU" dirty="0" smtClean="0"/>
              <a:t>Младший воспитатель:</a:t>
            </a:r>
          </a:p>
          <a:p>
            <a:pPr algn="r"/>
            <a:r>
              <a:rPr lang="ru-RU" b="0" dirty="0" smtClean="0"/>
              <a:t>Гайсина Римма </a:t>
            </a:r>
            <a:r>
              <a:rPr lang="ru-RU" b="0" dirty="0" err="1" smtClean="0"/>
              <a:t>Рагиповна</a:t>
            </a:r>
            <a:endParaRPr lang="ru-RU" b="0" dirty="0" smtClean="0"/>
          </a:p>
          <a:p>
            <a:pPr algn="r"/>
            <a:r>
              <a:rPr lang="ru-RU" dirty="0" smtClean="0"/>
              <a:t>Музыкальный руководитель:</a:t>
            </a:r>
          </a:p>
          <a:p>
            <a:pPr algn="r"/>
            <a:r>
              <a:rPr lang="ru-RU" b="0" dirty="0" err="1" smtClean="0"/>
              <a:t>Манвелян</a:t>
            </a:r>
            <a:r>
              <a:rPr lang="ru-RU" b="0" dirty="0" smtClean="0"/>
              <a:t> </a:t>
            </a:r>
            <a:r>
              <a:rPr lang="ru-RU" b="0" dirty="0" err="1" smtClean="0"/>
              <a:t>Ерануа</a:t>
            </a:r>
            <a:r>
              <a:rPr lang="ru-RU" b="0" dirty="0" smtClean="0"/>
              <a:t> </a:t>
            </a:r>
            <a:r>
              <a:rPr lang="ru-RU" b="0" dirty="0" smtClean="0"/>
              <a:t>Григорьевна</a:t>
            </a:r>
          </a:p>
          <a:p>
            <a:endParaRPr lang="ru-RU" b="0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16732" y="208894"/>
            <a:ext cx="6813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автономное дошкольное образовательное учреждение</a:t>
            </a:r>
          </a:p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№13 «Колосок»</a:t>
            </a: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etskij_sad_-_eto_domik_dlya_rebyat...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1840" y="5965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b="1" dirty="0" smtClean="0"/>
              <a:t>Конкурс чтецов</a:t>
            </a:r>
            <a:endParaRPr lang="ru-RU" b="1" dirty="0"/>
          </a:p>
        </p:txBody>
      </p:sp>
      <p:pic>
        <p:nvPicPr>
          <p:cNvPr id="11267" name="Picture 3" descr="C:\Users\Пользователь\Desktop\Фото к презентации\IMG_50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75111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Пользователь\Desktop\Фото к презентации\IMG_50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21" y="836712"/>
            <a:ext cx="240411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Пользователь\Desktop\Фото к презентации\IMG_5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8760"/>
            <a:ext cx="2718048" cy="2718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Пользователь\Desktop\Фото к презентации\IMG_50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86808"/>
            <a:ext cx="2779911" cy="2779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4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Дружно мы играем</a:t>
            </a:r>
            <a:endParaRPr lang="ru-RU" b="1" dirty="0"/>
          </a:p>
        </p:txBody>
      </p:sp>
      <p:pic>
        <p:nvPicPr>
          <p:cNvPr id="10242" name="Picture 2" descr="C:\Users\Пользователь\Desktop\Фото к презентации\IMG_46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8" y="813729"/>
            <a:ext cx="2649488" cy="2649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Фото к презентации\IMG_468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92696"/>
            <a:ext cx="2304256" cy="26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Пользователь\Desktop\Фото к презентации\IMG_4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2696"/>
            <a:ext cx="2673019" cy="2004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Пользователь\Desktop\Фото к презентации\IMG_41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2232248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Пользователь\Desktop\Фото к презентации\IMG_41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41576"/>
            <a:ext cx="3312368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Пользователь\Desktop\Фото к презентации\IMG_40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64" y="3039260"/>
            <a:ext cx="3162267" cy="2371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955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Фото с телефона\IMG_406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Фото с телефона\IMG_406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Пользователь\Desktop\Фото с телефона\IMG_4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Пользователь\Desktop\Фото с телефона\IMG_41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22921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b="1" dirty="0" smtClean="0"/>
              <a:t>Мы на занятиях</a:t>
            </a:r>
            <a:endParaRPr lang="ru-RU" b="1" dirty="0"/>
          </a:p>
        </p:txBody>
      </p:sp>
      <p:pic>
        <p:nvPicPr>
          <p:cNvPr id="18" name="Picture 4" descr="C:\Users\Пользователь\Desktop\Фото к презентации\IMG_4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057400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82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Фото с телефона\IMG_519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536" y="260648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Фото с телефона\IMG_519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7984" y="2276872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b="1" dirty="0" smtClean="0"/>
              <a:t>Мы на прогулке</a:t>
            </a:r>
            <a:endParaRPr lang="ru-RU" b="1" dirty="0"/>
          </a:p>
        </p:txBody>
      </p:sp>
      <p:pic>
        <p:nvPicPr>
          <p:cNvPr id="8194" name="Picture 2" descr="C:\Users\Пользователь\Desktop\Фото к презентации\IMG_416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" y="848753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ользователь\Desktop\Фото к презентации\IMG_417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26159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Пользователь\Desktop\Фото к презентации\IMG_4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3071192" cy="3071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Пользователь\Desktop\Фото к презентации\IMG_4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3078088" cy="3078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827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85010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КРАСНЫЙ, ЖЕЛТЫЙ, ЗЕЛЕНЫЙ!!!</a:t>
            </a:r>
            <a:endParaRPr lang="ru-RU" sz="3200" b="1" dirty="0"/>
          </a:p>
        </p:txBody>
      </p:sp>
      <p:pic>
        <p:nvPicPr>
          <p:cNvPr id="5122" name="Picture 2" descr="C:\Users\Пользователь\Desktop\Фото с телефона\IMG_516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8" y="1484784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Фото с телефона\IMG_516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4939">
            <a:off x="4813234" y="1654008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4647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Пользователь\Desktop\Фото с телефона\IMG_517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8" y="188640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Фото с телефона\IMG_517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4008" y="1628800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5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Фото с телефона\IMG_516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8" y="332656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Фото с телефона\IMG_516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0375" y="2057400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9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 smtClean="0"/>
              <a:t>Наши проекты</a:t>
            </a:r>
            <a:endParaRPr lang="ru-RU" b="1" dirty="0"/>
          </a:p>
        </p:txBody>
      </p:sp>
      <p:pic>
        <p:nvPicPr>
          <p:cNvPr id="12290" name="Picture 2" descr="C:\Users\Пользователь\Desktop\Фото к презентации\IMG_47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0" y="800320"/>
            <a:ext cx="2368952" cy="2665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Пользователь\Desktop\Фото к презентации\IMG_471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37076" y="954587"/>
            <a:ext cx="2710586" cy="2409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Пользователь\Desktop\Фото к презентации\IMG_5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52028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Пользователь\Desktop\Фото к презентации\IMG_5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3" y="3514585"/>
            <a:ext cx="2711152" cy="2711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Пользователь\Desktop\Фото к презентации\QNOH63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616" y="3514586"/>
            <a:ext cx="2935873" cy="2118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215" y="4553494"/>
            <a:ext cx="3190699" cy="2158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7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856"/>
            <a:ext cx="7467600" cy="952872"/>
          </a:xfrm>
        </p:spPr>
        <p:txBody>
          <a:bodyPr/>
          <a:lstStyle/>
          <a:p>
            <a:pPr algn="ctr"/>
            <a:r>
              <a:rPr lang="ru-RU" b="1" dirty="0" smtClean="0"/>
              <a:t>Лыжня России – 2018 год</a:t>
            </a:r>
            <a:endParaRPr lang="ru-RU" b="1" dirty="0"/>
          </a:p>
        </p:txBody>
      </p:sp>
      <p:pic>
        <p:nvPicPr>
          <p:cNvPr id="1026" name="Picture 2" descr="C:\Users\Пользователь\Desktop\Фото к презентации\JELL34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Фото к презентации\XPJV918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065" y="980728"/>
            <a:ext cx="2858972" cy="2858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Фото к презентации\DITN07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45024"/>
            <a:ext cx="2346201" cy="2934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9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Наши умелые ручки</a:t>
            </a:r>
            <a:endParaRPr lang="ru-RU" b="1" dirty="0"/>
          </a:p>
        </p:txBody>
      </p:sp>
      <p:pic>
        <p:nvPicPr>
          <p:cNvPr id="6146" name="Picture 2" descr="C:\Users\Пользователь\Desktop\Фото к презентации\DSC_0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3" y="846012"/>
            <a:ext cx="3121025" cy="207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Фото к презентации\IMG_47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7" y="3165273"/>
            <a:ext cx="2905001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Фото к презентации\IMG_48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38" y="737450"/>
            <a:ext cx="2851332" cy="2851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Пользователь\Desktop\Фото к презентации\IMG_49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0192" y="601388"/>
            <a:ext cx="2565698" cy="2565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Пользователь\Desktop\Фото к презентации\IMG_49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073" y="3340968"/>
            <a:ext cx="2995935" cy="2995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ользователь\Desktop\Фото к презентации\IMG_51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554" y="3861048"/>
            <a:ext cx="3010135" cy="2756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395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Наши дипломы</a:t>
            </a:r>
            <a:endParaRPr lang="ru-RU" b="1" dirty="0"/>
          </a:p>
        </p:txBody>
      </p:sp>
      <p:pic>
        <p:nvPicPr>
          <p:cNvPr id="13319" name="Picture 7" descr="C:\Users\Пользователь\Desktop\Дипломы мои\654_ДИП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49" y="772212"/>
            <a:ext cx="3248132" cy="22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Пользователь\Desktop\Дипломы мои\1125_ДИПЛОМ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36208"/>
            <a:ext cx="2880320" cy="236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Пользователь\Desktop\Дипломы мои\1626_ДИПЛО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82" y="85121"/>
            <a:ext cx="2136607" cy="30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Пользователь\Downloads\965_ДИПЛО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75" y="3271010"/>
            <a:ext cx="2328115" cy="329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Users\Пользователь\Downloads\966_ДИПЛОМ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58078"/>
            <a:ext cx="2197776" cy="330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Пользователь\Downloads\967_ДИПЛОМ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9" y="3271010"/>
            <a:ext cx="2256684" cy="329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898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«РИСУЕМ ВМЕСТЕ»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121152" cy="2081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3121152" cy="207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3121025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121025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5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121025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27" y="199550"/>
            <a:ext cx="3121025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2" y="2280762"/>
            <a:ext cx="3121025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80762"/>
            <a:ext cx="3121025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62086"/>
            <a:ext cx="3121025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34199"/>
            <a:ext cx="3121025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0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121025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8454"/>
            <a:ext cx="3121025" cy="207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3121025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0146"/>
            <a:ext cx="3121025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36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ЛЕТО</a:t>
            </a:r>
            <a:endParaRPr lang="ru-RU" sz="4400" b="1" dirty="0"/>
          </a:p>
        </p:txBody>
      </p:sp>
      <p:pic>
        <p:nvPicPr>
          <p:cNvPr id="1026" name="Picture 2" descr="C:\Users\Пользователь\Desktop\Новый садик\ФОТО ИЗ ТЕЛЕФОНА\BNIT19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7" y="1600200"/>
            <a:ext cx="300394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Новый садик\ФОТО ИЗ ТЕЛЕФОНА\GMCK20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1600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Новый садик\ФОТО ИЗ ТЕЛЕФОНА\HQWI64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Новый садик\ФОТО ИЗ ТЕЛЕФОНА\IMG_523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057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07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ользователь\Desktop\Новый садик\ФОТО ИЗ ТЕЛЕФОНА\IMG_52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Новый садик\ФОТО ИЗ ТЕЛЕФОНА\IMG_527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057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25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ользователь\Desktop\Новый садик\ФОТО ИЗ ТЕЛЕФОНА\IMG_53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Новый садик\ФОТО ИЗ ТЕЛЕФОНА\IMG_53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057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043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Новый садик\ФОТО ИЗ ТЕЛЕФОНА\IMG_53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Новый садик\ФОТО ИЗ ТЕЛЕФОНА\IMG_537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057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784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879" y="0"/>
            <a:ext cx="7467600" cy="648072"/>
          </a:xfrm>
        </p:spPr>
        <p:txBody>
          <a:bodyPr/>
          <a:lstStyle/>
          <a:p>
            <a:pPr algn="ctr"/>
            <a:r>
              <a:rPr lang="ru-RU" b="1" dirty="0" smtClean="0"/>
              <a:t>День матери</a:t>
            </a:r>
            <a:endParaRPr lang="ru-RU" b="1" dirty="0"/>
          </a:p>
        </p:txBody>
      </p:sp>
      <p:pic>
        <p:nvPicPr>
          <p:cNvPr id="2051" name="Picture 3" descr="C:\Users\Пользователь\Desktop\Фото к презентации\DSC_0019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121152" cy="2081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Фото к презентации\DSC_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37625"/>
            <a:ext cx="2941637" cy="1962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Фото к презентации\DSC_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37625"/>
            <a:ext cx="3121025" cy="2081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Пользователь\Desktop\Фото к презентации\DSC_01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67" y="4662948"/>
            <a:ext cx="3121025" cy="2081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ользователь\Desktop\Фото к презентации\DSC_027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0688"/>
            <a:ext cx="3121152" cy="2081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250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Новый садик\ФОТО ИЗ ТЕЛЕФОНА\IMG_5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28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Новый садик\ФОТО ИЗ ТЕЛЕФОНА\IMG_5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859782" cy="38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Новый садик\ФОТО ИЗ ТЕЛЕФОНА\IMG_54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06896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1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Новый садик\ФОТО ИЗ ТЕЛЕФОНА\IMG_552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69568" cy="33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Новый садик\ФОТО ИЗ ТЕЛЕФОНА\IMG_554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Новый садик\ФОТО ИЗ ТЕЛЕФОНА\IMG_5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2592288" cy="375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7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411760" y="1772816"/>
            <a:ext cx="6172200" cy="189436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b="1" dirty="0" smtClean="0"/>
              <a:t>Новый год</a:t>
            </a:r>
            <a:endParaRPr lang="ru-RU" b="1" dirty="0"/>
          </a:p>
        </p:txBody>
      </p:sp>
      <p:pic>
        <p:nvPicPr>
          <p:cNvPr id="7171" name="Picture 3" descr="C:\Users\Пользователь\Desktop\Фото к презентации\GDZO97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657600" cy="2446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3657600" cy="244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17032"/>
            <a:ext cx="4472339" cy="2990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087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Праздник наших мам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C:\Users\Пользователь\Desktop\Фото к презентации\DSC_00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121152" cy="2081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Пользователь\Desktop\Фото к презентации\IEBN698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52736"/>
            <a:ext cx="3121152" cy="2081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97293"/>
            <a:ext cx="4019600" cy="2261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5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ru-RU" b="1" dirty="0" smtClean="0"/>
              <a:t>День защитника отечества</a:t>
            </a:r>
            <a:endParaRPr lang="ru-RU" b="1" dirty="0"/>
          </a:p>
        </p:txBody>
      </p:sp>
      <p:pic>
        <p:nvPicPr>
          <p:cNvPr id="3074" name="Picture 2" descr="C:\Users\Пользователь\Desktop\Фото к презентации\AKPK34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7011"/>
            <a:ext cx="3657600" cy="2731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657600" cy="2586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Пользователь\Desktop\RQOU160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3657600" cy="2586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25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 smtClean="0"/>
              <a:t>Космические игры</a:t>
            </a:r>
            <a:endParaRPr lang="ru-RU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17032"/>
            <a:ext cx="3761317" cy="28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535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 smtClean="0"/>
              <a:t>День Победы</a:t>
            </a:r>
            <a:endParaRPr lang="ru-RU" b="1" dirty="0"/>
          </a:p>
        </p:txBody>
      </p:sp>
      <p:pic>
        <p:nvPicPr>
          <p:cNvPr id="4099" name="Picture 3" descr="C:\Users\Пользователь\Desktop\Фото к презентации\BQXB75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297560" cy="2473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Фото к презентации\CZWX1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3004592" cy="2253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3657600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Пользователь\Desktop\VNOE21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3436640" cy="2577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021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 smtClean="0"/>
              <a:t>Экскурсия в библиотеку</a:t>
            </a:r>
            <a:endParaRPr lang="ru-RU" b="1" dirty="0"/>
          </a:p>
        </p:txBody>
      </p:sp>
      <p:pic>
        <p:nvPicPr>
          <p:cNvPr id="5122" name="Picture 2" descr="C:\Users\Пользователь\Desktop\Фото к презентации\CUSE63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3225552" cy="322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Фото к презентации\CYWE629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3225552" cy="322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3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185</TotalTime>
  <Words>110</Words>
  <Application>Microsoft Office PowerPoint</Application>
  <PresentationFormat>Экран (4:3)</PresentationFormat>
  <Paragraphs>33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Эркер</vt:lpstr>
      <vt:lpstr> «ХОРОШО У НАС В САДУ»</vt:lpstr>
      <vt:lpstr>Лыжня России – 2018 год</vt:lpstr>
      <vt:lpstr>День матери</vt:lpstr>
      <vt:lpstr>Новый год</vt:lpstr>
      <vt:lpstr>Праздник наших мам</vt:lpstr>
      <vt:lpstr>День защитника отечества</vt:lpstr>
      <vt:lpstr>Космические игры</vt:lpstr>
      <vt:lpstr>День Победы</vt:lpstr>
      <vt:lpstr>Экскурсия в библиотеку</vt:lpstr>
      <vt:lpstr>Конкурс чтецов</vt:lpstr>
      <vt:lpstr>Дружно мы играем</vt:lpstr>
      <vt:lpstr>Презентация PowerPoint</vt:lpstr>
      <vt:lpstr>Мы на занятиях</vt:lpstr>
      <vt:lpstr>Презентация PowerPoint</vt:lpstr>
      <vt:lpstr>Мы на прогулке</vt:lpstr>
      <vt:lpstr>КРАСНЫЙ, ЖЕЛТЫЙ, ЗЕЛЕНЫЙ!!!</vt:lpstr>
      <vt:lpstr>Презентация PowerPoint</vt:lpstr>
      <vt:lpstr>Презентация PowerPoint</vt:lpstr>
      <vt:lpstr>Наши проекты</vt:lpstr>
      <vt:lpstr>Наши умелые ручки</vt:lpstr>
      <vt:lpstr>Наши дипломы</vt:lpstr>
      <vt:lpstr>МАСТЕР – КЛАСС «РИСУЕМ ВМЕСТЕ»</vt:lpstr>
      <vt:lpstr>Презентация PowerPoint</vt:lpstr>
      <vt:lpstr>Презентация PowerPoint</vt:lpstr>
      <vt:lpstr>ЛЕТО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«ХОРОШО У НАС В САДУ»</dc:title>
  <dc:creator>Пользователь</dc:creator>
  <cp:lastModifiedBy>Пользователь</cp:lastModifiedBy>
  <cp:revision>20</cp:revision>
  <dcterms:created xsi:type="dcterms:W3CDTF">2018-05-12T17:17:26Z</dcterms:created>
  <dcterms:modified xsi:type="dcterms:W3CDTF">2019-12-03T17:08:13Z</dcterms:modified>
</cp:coreProperties>
</file>